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733398-AF36-426E-AEDD-BEFA08DB99ED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2E0B14-080A-450E-B9EF-247B04D12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A747-C616-48AC-BDC4-E154D0492390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AB87-5541-4ED2-9F70-895D9FDA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0E689E-6C82-427E-A9B7-C8FE2BD92DE9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73B17C-6F3E-4387-BB25-3DA72CCD0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CAA8-5F2E-4F0C-902A-BA7F4790222C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BFA4-A652-4FB9-B7C1-C473002C9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F8513E1-725C-4887-BA5C-D5186CC41D20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88B22F-5E55-4C24-9771-D4BDE68D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7D71-D4FB-482F-9E9B-59209CBFC3A3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6D6E-2D9E-4706-8A5A-E8BFD66BE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85C0-8F3D-4F4A-9C37-76B79760FF9F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3504-10F3-4420-A1EF-28D2281BB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693E-9367-4F9D-9A86-8084CB65E41E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1325-2D91-4DC7-9B32-81E0DC67F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0452-CD22-4FC8-81DB-8E97E59CA57E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8C32-6440-41D1-B8D3-CA3D21897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1667-A7BC-40F7-A165-A2DA8F56B475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8F22-F414-4A4C-B9DD-5CF1A4BEE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BA5ADC-BA3D-47EE-AB93-AC44C3888818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97AA77-3028-4642-8827-94D3D8A59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BD3925-5592-4C60-A2F8-A7079132A12E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75837A4-B4A6-4216-A615-1C1B1C2BE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33375"/>
            <a:ext cx="5103813" cy="3443288"/>
          </a:xfr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35375" y="54451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Презентацию подготовила и провела воспитатель ДОУ № 20, г. Волжска Марий Эл.</a:t>
            </a:r>
          </a:p>
          <a:p>
            <a:r>
              <a:rPr lang="ru-RU"/>
              <a:t>Осипова Ольга Борисовна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1071563"/>
            <a:ext cx="3286125" cy="278606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smtClean="0">
                <a:latin typeface="Georgia" pitchFamily="18" charset="0"/>
              </a:rPr>
              <a:t>Сегодня мы будем делать шар на елку из бумажных цветов </a:t>
            </a:r>
          </a:p>
        </p:txBody>
      </p:sp>
      <p:pic>
        <p:nvPicPr>
          <p:cNvPr id="22530" name="Рисунок 3" descr=" (369x500, 2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714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3" y="357188"/>
            <a:ext cx="3857625" cy="6215062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Georgia" pitchFamily="18" charset="0"/>
              </a:rPr>
              <a:t>Оригинальное украшение из бумажных цветов. На первый взгляд кажется, что поделка сложная. Однако сделать ее очень просто.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Для работы понадобится: цветная бумага, клей, карандаш, ножницы. Лучше взять клей-карандаш, он склеивает быстрее и прочнее. Нарежем бумагу квадратами со стороной 7 см. Наш шар будет состоять из 12 цветков, каждый цветок из 5 лепестков. Всего необходимо 60 квадратиков. Цветовые сочетания можно подобрать различные, а можно сделать однотонные цветы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Рисунок 6" descr=" (400x259, 11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3676">
            <a:off x="276225" y="1270000"/>
            <a:ext cx="466725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Сложим квадрат по диагонали.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24578" name="Содержимое 3" descr="68312151_s012219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6572250" cy="48466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15304" cy="19659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Согнем уголки получившегося треугольника к центру. Получился ромб, но гораздо меньшего размера.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25602" name="Содержимое 3" descr="68312222_s3591969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286000"/>
            <a:ext cx="5929313" cy="43735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802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0" dirty="0" smtClean="0">
                <a:latin typeface="Georgia" pitchFamily="18" charset="0"/>
              </a:rPr>
              <a:t>Отогнем верхние слои ромба так, как показано на фотографии. Должен получиться вот такой трилистник.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26626" name="Содержимое 3" descr="68312295_s52975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00250"/>
            <a:ext cx="6143625" cy="4530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4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Загнем уголки трилистника. Хорошо проглаживайте пальцами линии сгиба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27650" name="Содержимое 3" descr="68312334_s522245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571625"/>
            <a:ext cx="6643688" cy="48990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0" dirty="0" smtClean="0">
                <a:latin typeface="Georgia" pitchFamily="18" charset="0"/>
              </a:rPr>
              <a:t>Теперь сложим крайние лепестки трилистника пополам вдоль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Рисунок 5" descr=" (400x295, 1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643063"/>
            <a:ext cx="6357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0" dirty="0" smtClean="0">
                <a:latin typeface="Georgia" pitchFamily="18" charset="0"/>
              </a:rPr>
              <a:t>Свернем заготовку, прижмем края друг к другу.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Рисунок 3" descr=" (400x295, 11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0723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18230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Склеим края заготовки. Прижмите их плотнее друг к другу, чтобы хорошенько склеить. Получился лепесток одного цветка.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274888"/>
            <a:ext cx="607218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Сделаем несколько таких лепестков и склеим их между собой.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00188"/>
            <a:ext cx="70008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2"/>
          <p:cNvSpPr>
            <a:spLocks noGrp="1"/>
          </p:cNvSpPr>
          <p:nvPr>
            <p:ph type="body" sz="half" idx="2"/>
          </p:nvPr>
        </p:nvSpPr>
        <p:spPr>
          <a:xfrm>
            <a:off x="5500688" y="357188"/>
            <a:ext cx="3500437" cy="535781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latin typeface="Georgia" pitchFamily="18" charset="0"/>
              </a:rPr>
              <a:t>Новый год уже вот-вот… Дальнейшие разъяснения, конечно, не требуются. Скоро в каждом доме будет елка. Хотите, чтобы ваша зеленая красавица была действительно красавицей и действительно вашей, не похожей ни на одну другую?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latin typeface="Georgia" pitchFamily="18" charset="0"/>
              </a:rPr>
              <a:t> Тогда позаботьтесь о ее наряде. </a:t>
            </a:r>
          </a:p>
        </p:txBody>
      </p:sp>
      <p:pic>
        <p:nvPicPr>
          <p:cNvPr id="5" name="Рисунок 4" descr="65794304_1288094697_christmasdecorations2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311150"/>
            <a:ext cx="5370512" cy="5376863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Лепестки в цветке можно комбинировать из различных цветов.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00188"/>
            <a:ext cx="70008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Начинаем склеивать цветки между собой.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71625"/>
            <a:ext cx="6929438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В итоге получается вот такой шар.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6973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625" y="357188"/>
            <a:ext cx="3309938" cy="5715000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ru-RU" sz="4000" smtClean="0">
                <a:latin typeface="Georgia" pitchFamily="18" charset="0"/>
              </a:rPr>
              <a:t>СПАСИБО ЗА ВНИМАНИЕ</a:t>
            </a: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ru-RU" sz="2100" smtClean="0">
              <a:latin typeface="Georgia" pitchFamily="18" charset="0"/>
            </a:endParaRPr>
          </a:p>
        </p:txBody>
      </p:sp>
      <p:pic>
        <p:nvPicPr>
          <p:cNvPr id="5" name="Рисунок 4" descr="Фото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" y="244475"/>
            <a:ext cx="5510213" cy="5516563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43563" y="1214438"/>
            <a:ext cx="3286125" cy="3643312"/>
          </a:xfrm>
        </p:spPr>
        <p:txBody>
          <a:bodyPr>
            <a:normAutofit lnSpcReduction="1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Декабрьские вечера – вполне подходящее время для уютных посиделок. И творческие способности разовьете всей семьей, и разнообразие семейному досугу обеспечите, и детям незабываемые впечатления подарите.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 descr="c991153f085ecc407d0af71973613920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384175"/>
            <a:ext cx="5657850" cy="5662613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sz="half" idx="2"/>
          </p:nvPr>
        </p:nvSpPr>
        <p:spPr>
          <a:xfrm>
            <a:off x="5429250" y="785813"/>
            <a:ext cx="3500438" cy="5500687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1800" smtClean="0">
                <a:latin typeface="Georgia" pitchFamily="18" charset="0"/>
              </a:rPr>
              <a:t>Итак, с чего начать? Самый простой вариант, конечно, – игрушки из бумаги. Вспомните уроки труда в начальных классах: всякие гирлянды, цепочки, фонарики, корзиночки. Сейчас в магазинах канцтоваров огромный выбор бумаги для детского творчества: и мелованная, и глянцевая, и фольгированная, и бархатная, и объемная. </a:t>
            </a:r>
          </a:p>
        </p:txBody>
      </p:sp>
      <p:pic>
        <p:nvPicPr>
          <p:cNvPr id="5" name="Рисунок 4" descr="5207945531_d3e0e553f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523875"/>
            <a:ext cx="5511800" cy="5522913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2"/>
          <p:cNvSpPr>
            <a:spLocks noGrp="1"/>
          </p:cNvSpPr>
          <p:nvPr>
            <p:ph type="body" sz="half" idx="2"/>
          </p:nvPr>
        </p:nvSpPr>
        <p:spPr>
          <a:xfrm>
            <a:off x="5572125" y="1571625"/>
            <a:ext cx="3286125" cy="142875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latin typeface="Georgia" pitchFamily="18" charset="0"/>
              </a:rPr>
              <a:t>Но если вам так уж непременно хочется украсить елку рукотворными игрушками, слепите их из соленого теста.</a:t>
            </a:r>
            <a:endParaRPr lang="ru-RU" sz="1800" smtClean="0">
              <a:latin typeface="Georgia" pitchFamily="18" charset="0"/>
            </a:endParaRPr>
          </a:p>
        </p:txBody>
      </p:sp>
      <p:pic>
        <p:nvPicPr>
          <p:cNvPr id="5" name="Рисунок 4" descr="362638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384175"/>
            <a:ext cx="5511800" cy="5516563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2214563"/>
            <a:ext cx="3071813" cy="200025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1800" smtClean="0">
                <a:latin typeface="Georgia" pitchFamily="18" charset="0"/>
              </a:rPr>
              <a:t>Существует огромное количество «рецептов» изготовления игрушек своими руками. Главное не ограничивать свою фантазию</a:t>
            </a:r>
          </a:p>
        </p:txBody>
      </p:sp>
      <p:pic>
        <p:nvPicPr>
          <p:cNvPr id="5" name="Рисунок 4" descr="novogodnie_igrushki_svoimi_rukam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596900"/>
            <a:ext cx="5510213" cy="5518150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Из лампочек и бисера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19458" name="Содержимое 4" descr="igr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286000"/>
            <a:ext cx="4143375" cy="3000375"/>
          </a:xfrm>
        </p:spPr>
      </p:pic>
      <p:pic>
        <p:nvPicPr>
          <p:cNvPr id="19459" name="Содержимое 7" descr="image_10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500188"/>
            <a:ext cx="3579812" cy="42148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Из перьев и </a:t>
            </a:r>
            <a:r>
              <a:rPr lang="ru-RU" sz="2800" b="0" dirty="0" err="1" smtClean="0">
                <a:latin typeface="Georgia" pitchFamily="18" charset="0"/>
              </a:rPr>
              <a:t>пайеток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20482" name="Содержимое 4" descr="68360827_1293363351_0_51c31_aaa51c9f_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60600"/>
            <a:ext cx="3521075" cy="3205163"/>
          </a:xfrm>
        </p:spPr>
      </p:pic>
      <p:pic>
        <p:nvPicPr>
          <p:cNvPr id="20483" name="Содержимое 5" descr="esuhesy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78300" y="2103438"/>
            <a:ext cx="3521075" cy="3521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0" dirty="0" smtClean="0">
                <a:latin typeface="Georgia" pitchFamily="18" charset="0"/>
              </a:rPr>
              <a:t>Из материала</a:t>
            </a:r>
            <a:endParaRPr lang="ru-RU" sz="2800" b="0" dirty="0">
              <a:latin typeface="Georgia" pitchFamily="18" charset="0"/>
            </a:endParaRPr>
          </a:p>
        </p:txBody>
      </p:sp>
      <p:pic>
        <p:nvPicPr>
          <p:cNvPr id="21506" name="Содержимое 4" descr="3b23c21329d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000125"/>
            <a:ext cx="5643563" cy="56435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225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Trebuchet MS</vt:lpstr>
      <vt:lpstr>Arial</vt:lpstr>
      <vt:lpstr>Wingdings 2</vt:lpstr>
      <vt:lpstr>Wingdings</vt:lpstr>
      <vt:lpstr>Calibri</vt:lpstr>
      <vt:lpstr>Georgia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игрушки своими руками</dc:title>
  <dc:creator>XTreme</dc:creator>
  <cp:lastModifiedBy>Userg</cp:lastModifiedBy>
  <cp:revision>21</cp:revision>
  <dcterms:created xsi:type="dcterms:W3CDTF">2011-12-06T16:26:02Z</dcterms:created>
  <dcterms:modified xsi:type="dcterms:W3CDTF">2012-01-15T12:24:59Z</dcterms:modified>
</cp:coreProperties>
</file>